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Roboto" panose="020B0604020202020204" charset="0"/>
      <p:regular r:id="rId10"/>
      <p:bold r:id="rId11"/>
      <p:italic r:id="rId12"/>
      <p:boldItalic r:id="rId13"/>
    </p:embeddedFont>
    <p:embeddedFont>
      <p:font typeface="Roboto Medium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0610d260e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0610d260e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05e8ba386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05e8ba386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05e8ba38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05e8ba38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05e8ba386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05e8ba386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05e8ba386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b05e8ba386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05e8ba386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05e8ba386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Sprint 4 - Presentation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Joseph Colonna, John Costa, &amp; Nicole Czerepak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of Each Team Member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6283800" y="1273500"/>
            <a:ext cx="25485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Joe Colonna</a:t>
            </a:r>
            <a:endParaRPr sz="21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Writes algorithms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Makes and formats tables</a:t>
            </a:r>
            <a:endParaRPr sz="18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4294967295"/>
          </p:nvPr>
        </p:nvSpPr>
        <p:spPr>
          <a:xfrm>
            <a:off x="273600" y="1273500"/>
            <a:ext cx="34644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Nicole Czerepak</a:t>
            </a:r>
            <a:endParaRPr sz="21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Owner of the robot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Writes Sphero block code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Tests code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Documents results of tests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Records sensor data graph</a:t>
            </a:r>
            <a:endParaRPr sz="1800"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4294967295"/>
          </p:nvPr>
        </p:nvSpPr>
        <p:spPr>
          <a:xfrm>
            <a:off x="3585600" y="1273500"/>
            <a:ext cx="3105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John Costa</a:t>
            </a:r>
            <a:endParaRPr sz="21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Owner of GitHub repositories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Makes flowcharts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Writes System Design Documentation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Edits all materials</a:t>
            </a: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We Faced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457200" lvl="0" indent="-361950" algn="l" rtl="0">
              <a:spcBef>
                <a:spcPts val="16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Doing a group project completely virtually for the first time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Had to create smaller scale courses due to space limitations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Using Sphero EDU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Robot was not always cooperative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Using GitHub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Writing System Design Documents</a:t>
            </a:r>
            <a:endParaRPr sz="21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Have We Learned?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457200" lvl="0" indent="-361950" algn="l" rtl="0">
              <a:spcBef>
                <a:spcPts val="16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to work as a team virtually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to use Sphero EDU and the robot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to write algorithms and make flowcharts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to write System Design Documents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to use GitHub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professional software engineers work</a:t>
            </a:r>
            <a:endParaRPr sz="2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We Do Differently?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"/>
          </a:p>
          <a:p>
            <a:pPr marL="457200" lvl="0" indent="-3619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Try to meet in person at least once</a:t>
            </a:r>
            <a:endParaRPr sz="210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Plan ahead more</a:t>
            </a:r>
            <a:endParaRPr sz="210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Ask more questions</a:t>
            </a:r>
            <a:endParaRPr sz="2100"/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Try to communicate more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3 - Agility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048400" cy="3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/>
              <a:t>Block Code &amp; Sensor Data</a:t>
            </a:r>
            <a:endParaRPr sz="2200"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475" y="1152475"/>
            <a:ext cx="6060365" cy="370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3 - Agility</a:t>
            </a: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048400" cy="3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/>
              <a:t>Video</a:t>
            </a:r>
            <a:endParaRPr sz="2200"/>
          </a:p>
        </p:txBody>
      </p:sp>
      <p:pic>
        <p:nvPicPr>
          <p:cNvPr id="2" name="Sprint3">
            <a:hlinkClick r:id="" action="ppaction://media"/>
            <a:extLst>
              <a:ext uri="{FF2B5EF4-FFF2-40B4-BE49-F238E27FC236}">
                <a16:creationId xmlns:a16="http://schemas.microsoft.com/office/drawing/2014/main" id="{CCDDB1FD-3EC3-4350-BD43-551546BD91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60915" y="1313839"/>
            <a:ext cx="5583945" cy="3145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On-screen Show (16:9)</PresentationFormat>
  <Paragraphs>43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 Medium</vt:lpstr>
      <vt:lpstr>Arial</vt:lpstr>
      <vt:lpstr>Roboto</vt:lpstr>
      <vt:lpstr>Geometric</vt:lpstr>
      <vt:lpstr>Sprint 4 - Presentation</vt:lpstr>
      <vt:lpstr>Roles of Each Team Member</vt:lpstr>
      <vt:lpstr>Challenges We Faced</vt:lpstr>
      <vt:lpstr>What Have We Learned?</vt:lpstr>
      <vt:lpstr>What Would We Do Differently?</vt:lpstr>
      <vt:lpstr>Sprint 3 - Agility</vt:lpstr>
      <vt:lpstr>Sprint 3 - Agility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4 - Presentation</dc:title>
  <cp:lastModifiedBy>John Costa</cp:lastModifiedBy>
  <cp:revision>1</cp:revision>
  <dcterms:modified xsi:type="dcterms:W3CDTF">2020-12-08T21:16:59Z</dcterms:modified>
</cp:coreProperties>
</file>